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692000" cx="7560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368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368" orient="horz"/>
        <p:guide pos="238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17034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e5f567f3df_1_0:notes"/>
          <p:cNvSpPr/>
          <p:nvPr>
            <p:ph idx="2" type="sldImg"/>
          </p:nvPr>
        </p:nvSpPr>
        <p:spPr>
          <a:xfrm>
            <a:off x="2217034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e5f567f3df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57712" y="1547778"/>
            <a:ext cx="7044600" cy="4266900"/>
          </a:xfrm>
          <a:prstGeom prst="rect">
            <a:avLst/>
          </a:prstGeom>
        </p:spPr>
        <p:txBody>
          <a:bodyPr anchorCtr="0" anchor="b" bIns="125200" lIns="125200" spcFirstLastPara="1" rIns="125200" wrap="square" tIns="125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1pPr>
            <a:lvl2pPr lvl="1" algn="ctr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2pPr>
            <a:lvl3pPr lvl="2" algn="ctr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3pPr>
            <a:lvl4pPr lvl="3" algn="ctr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4pPr>
            <a:lvl5pPr lvl="4" algn="ctr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5pPr>
            <a:lvl6pPr lvl="5" algn="ctr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6pPr>
            <a:lvl7pPr lvl="6" algn="ctr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7pPr>
            <a:lvl8pPr lvl="7" algn="ctr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8pPr>
            <a:lvl9pPr lvl="8" algn="ctr"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57705" y="5891409"/>
            <a:ext cx="7044600" cy="1647600"/>
          </a:xfrm>
          <a:prstGeom prst="rect">
            <a:avLst/>
          </a:prstGeom>
        </p:spPr>
        <p:txBody>
          <a:bodyPr anchorCtr="0" anchor="t" bIns="125200" lIns="125200" spcFirstLastPara="1" rIns="125200" wrap="square" tIns="1252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125200" lIns="125200" spcFirstLastPara="1" rIns="125200" wrap="square" tIns="1252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57705" y="2299346"/>
            <a:ext cx="7044600" cy="4081800"/>
          </a:xfrm>
          <a:prstGeom prst="rect">
            <a:avLst/>
          </a:prstGeom>
        </p:spPr>
        <p:txBody>
          <a:bodyPr anchorCtr="0" anchor="b" bIns="125200" lIns="125200" spcFirstLastPara="1" rIns="125200" wrap="square" tIns="125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400"/>
              <a:buNone/>
              <a:defRPr sz="1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16400"/>
              <a:buNone/>
              <a:defRPr sz="1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16400"/>
              <a:buNone/>
              <a:defRPr sz="1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16400"/>
              <a:buNone/>
              <a:defRPr sz="1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16400"/>
              <a:buNone/>
              <a:defRPr sz="1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16400"/>
              <a:buNone/>
              <a:defRPr sz="1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16400"/>
              <a:buNone/>
              <a:defRPr sz="1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16400"/>
              <a:buNone/>
              <a:defRPr sz="1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16400"/>
              <a:buNone/>
              <a:defRPr sz="164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57705" y="6552657"/>
            <a:ext cx="7044600" cy="2703900"/>
          </a:xfrm>
          <a:prstGeom prst="rect">
            <a:avLst/>
          </a:prstGeom>
        </p:spPr>
        <p:txBody>
          <a:bodyPr anchorCtr="0" anchor="t" bIns="125200" lIns="125200" spcFirstLastPara="1" rIns="125200" wrap="square" tIns="125200">
            <a:noAutofit/>
          </a:bodyPr>
          <a:lstStyle>
            <a:lvl1pPr indent="-387350" lvl="0" marL="457200" algn="ctr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indent="-349250" lvl="1" marL="914400" algn="ctr">
              <a:spcBef>
                <a:spcPts val="220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algn="ctr">
              <a:spcBef>
                <a:spcPts val="22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algn="ctr">
              <a:spcBef>
                <a:spcPts val="22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algn="ctr">
              <a:spcBef>
                <a:spcPts val="22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algn="ctr">
              <a:spcBef>
                <a:spcPts val="22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algn="ctr">
              <a:spcBef>
                <a:spcPts val="22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algn="ctr">
              <a:spcBef>
                <a:spcPts val="22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algn="ctr">
              <a:spcBef>
                <a:spcPts val="2200"/>
              </a:spcBef>
              <a:spcAft>
                <a:spcPts val="220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125200" lIns="125200" spcFirstLastPara="1" rIns="125200" wrap="square" tIns="1252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125200" lIns="125200" spcFirstLastPara="1" rIns="125200" wrap="square" tIns="1252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57705" y="4471058"/>
            <a:ext cx="7044600" cy="1749600"/>
          </a:xfrm>
          <a:prstGeom prst="rect">
            <a:avLst/>
          </a:prstGeom>
        </p:spPr>
        <p:txBody>
          <a:bodyPr anchorCtr="0" anchor="ctr" bIns="125200" lIns="125200" spcFirstLastPara="1" rIns="125200" wrap="square" tIns="125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1pPr>
            <a:lvl2pPr lvl="1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2pPr>
            <a:lvl3pPr lvl="2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3pPr>
            <a:lvl4pPr lvl="3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4pPr>
            <a:lvl5pPr lvl="4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5pPr>
            <a:lvl6pPr lvl="5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6pPr>
            <a:lvl7pPr lvl="6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7pPr>
            <a:lvl8pPr lvl="7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8pPr>
            <a:lvl9pPr lvl="8" algn="ctr"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125200" lIns="125200" spcFirstLastPara="1" rIns="125200" wrap="square" tIns="1252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57705" y="925091"/>
            <a:ext cx="7044600" cy="1190700"/>
          </a:xfrm>
          <a:prstGeom prst="rect">
            <a:avLst/>
          </a:prstGeom>
        </p:spPr>
        <p:txBody>
          <a:bodyPr anchorCtr="0" anchor="t" bIns="125200" lIns="125200" spcFirstLastPara="1" rIns="125200" wrap="square" tIns="12520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57705" y="2395696"/>
            <a:ext cx="7044600" cy="7101600"/>
          </a:xfrm>
          <a:prstGeom prst="rect">
            <a:avLst/>
          </a:prstGeom>
        </p:spPr>
        <p:txBody>
          <a:bodyPr anchorCtr="0" anchor="t" bIns="125200" lIns="125200" spcFirstLastPara="1" rIns="125200" wrap="square" tIns="125200">
            <a:noAutofit/>
          </a:bodyPr>
          <a:lstStyle>
            <a:lvl1pPr indent="-387350" lvl="0" marL="45720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indent="-349250" lvl="1" marL="914400">
              <a:spcBef>
                <a:spcPts val="220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>
              <a:spcBef>
                <a:spcPts val="22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>
              <a:spcBef>
                <a:spcPts val="22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>
              <a:spcBef>
                <a:spcPts val="22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>
              <a:spcBef>
                <a:spcPts val="22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>
              <a:spcBef>
                <a:spcPts val="22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>
              <a:spcBef>
                <a:spcPts val="22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>
              <a:spcBef>
                <a:spcPts val="2200"/>
              </a:spcBef>
              <a:spcAft>
                <a:spcPts val="220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125200" lIns="125200" spcFirstLastPara="1" rIns="125200" wrap="square" tIns="1252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57705" y="925091"/>
            <a:ext cx="7044600" cy="1190700"/>
          </a:xfrm>
          <a:prstGeom prst="rect">
            <a:avLst/>
          </a:prstGeom>
        </p:spPr>
        <p:txBody>
          <a:bodyPr anchorCtr="0" anchor="t" bIns="125200" lIns="125200" spcFirstLastPara="1" rIns="125200" wrap="square" tIns="12520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57705" y="2395696"/>
            <a:ext cx="3306900" cy="7101600"/>
          </a:xfrm>
          <a:prstGeom prst="rect">
            <a:avLst/>
          </a:prstGeom>
        </p:spPr>
        <p:txBody>
          <a:bodyPr anchorCtr="0" anchor="t" bIns="125200" lIns="125200" spcFirstLastPara="1" rIns="125200" wrap="square" tIns="125200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0200" lvl="1" marL="914400">
              <a:spcBef>
                <a:spcPts val="22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22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22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22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22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22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22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2200"/>
              </a:spcBef>
              <a:spcAft>
                <a:spcPts val="22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3995291" y="2395696"/>
            <a:ext cx="3306900" cy="7101600"/>
          </a:xfrm>
          <a:prstGeom prst="rect">
            <a:avLst/>
          </a:prstGeom>
        </p:spPr>
        <p:txBody>
          <a:bodyPr anchorCtr="0" anchor="t" bIns="125200" lIns="125200" spcFirstLastPara="1" rIns="125200" wrap="square" tIns="125200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0200" lvl="1" marL="914400">
              <a:spcBef>
                <a:spcPts val="22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22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22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22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22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22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22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2200"/>
              </a:spcBef>
              <a:spcAft>
                <a:spcPts val="22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125200" lIns="125200" spcFirstLastPara="1" rIns="125200" wrap="square" tIns="1252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57705" y="925091"/>
            <a:ext cx="7044600" cy="1190700"/>
          </a:xfrm>
          <a:prstGeom prst="rect">
            <a:avLst/>
          </a:prstGeom>
        </p:spPr>
        <p:txBody>
          <a:bodyPr anchorCtr="0" anchor="t" bIns="125200" lIns="125200" spcFirstLastPara="1" rIns="125200" wrap="square" tIns="12520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125200" lIns="125200" spcFirstLastPara="1" rIns="125200" wrap="square" tIns="1252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57705" y="1154948"/>
            <a:ext cx="2321700" cy="1570800"/>
          </a:xfrm>
          <a:prstGeom prst="rect">
            <a:avLst/>
          </a:prstGeom>
        </p:spPr>
        <p:txBody>
          <a:bodyPr anchorCtr="0" anchor="b" bIns="125200" lIns="125200" spcFirstLastPara="1" rIns="125200" wrap="square" tIns="12520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1pPr>
            <a:lvl2pPr lvl="1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2pPr>
            <a:lvl3pPr lvl="2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3pPr>
            <a:lvl4pPr lvl="3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4pPr>
            <a:lvl5pPr lvl="4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5pPr>
            <a:lvl6pPr lvl="5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6pPr>
            <a:lvl7pPr lvl="6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7pPr>
            <a:lvl8pPr lvl="7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8pPr>
            <a:lvl9pPr lvl="8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57705" y="2888617"/>
            <a:ext cx="2321700" cy="6609300"/>
          </a:xfrm>
          <a:prstGeom prst="rect">
            <a:avLst/>
          </a:prstGeom>
        </p:spPr>
        <p:txBody>
          <a:bodyPr anchorCtr="0" anchor="t" bIns="125200" lIns="125200" spcFirstLastPara="1" rIns="125200" wrap="square" tIns="125200">
            <a:no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>
              <a:spcBef>
                <a:spcPts val="22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22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22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22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22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22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22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2200"/>
              </a:spcBef>
              <a:spcAft>
                <a:spcPts val="22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125200" lIns="125200" spcFirstLastPara="1" rIns="125200" wrap="square" tIns="1252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05325" y="935745"/>
            <a:ext cx="5264700" cy="8503800"/>
          </a:xfrm>
          <a:prstGeom prst="rect">
            <a:avLst/>
          </a:prstGeom>
        </p:spPr>
        <p:txBody>
          <a:bodyPr anchorCtr="0" anchor="ctr" bIns="125200" lIns="125200" spcFirstLastPara="1" rIns="125200" wrap="square" tIns="12520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1pPr>
            <a:lvl2pPr lvl="1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2pPr>
            <a:lvl3pPr lvl="2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3pPr>
            <a:lvl4pPr lvl="3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4pPr>
            <a:lvl5pPr lvl="4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5pPr>
            <a:lvl6pPr lvl="5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6pPr>
            <a:lvl7pPr lvl="6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7pPr>
            <a:lvl8pPr lvl="7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8pPr>
            <a:lvl9pPr lvl="8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125200" lIns="125200" spcFirstLastPara="1" rIns="125200" wrap="square" tIns="1252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780000" y="-260"/>
            <a:ext cx="3780000" cy="1069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5200" lIns="125200" spcFirstLastPara="1" rIns="125200" wrap="square" tIns="1252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19508" y="2563450"/>
            <a:ext cx="3344400" cy="3081300"/>
          </a:xfrm>
          <a:prstGeom prst="rect">
            <a:avLst/>
          </a:prstGeom>
        </p:spPr>
        <p:txBody>
          <a:bodyPr anchorCtr="0" anchor="b" bIns="125200" lIns="125200" spcFirstLastPara="1" rIns="125200" wrap="square" tIns="1252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2pPr>
            <a:lvl3pPr lvl="2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3pPr>
            <a:lvl4pPr lvl="3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4pPr>
            <a:lvl5pPr lvl="4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5pPr>
            <a:lvl6pPr lvl="5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6pPr>
            <a:lvl7pPr lvl="6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7pPr>
            <a:lvl8pPr lvl="7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8pPr>
            <a:lvl9pPr lvl="8" algn="ctr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19508" y="5826865"/>
            <a:ext cx="3344400" cy="2567400"/>
          </a:xfrm>
          <a:prstGeom prst="rect">
            <a:avLst/>
          </a:prstGeom>
        </p:spPr>
        <p:txBody>
          <a:bodyPr anchorCtr="0" anchor="t" bIns="125200" lIns="125200" spcFirstLastPara="1" rIns="125200" wrap="square" tIns="1252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083839" y="1505164"/>
            <a:ext cx="3172500" cy="7681200"/>
          </a:xfrm>
          <a:prstGeom prst="rect">
            <a:avLst/>
          </a:prstGeom>
        </p:spPr>
        <p:txBody>
          <a:bodyPr anchorCtr="0" anchor="ctr" bIns="125200" lIns="125200" spcFirstLastPara="1" rIns="125200" wrap="square" tIns="125200">
            <a:noAutofit/>
          </a:bodyPr>
          <a:lstStyle>
            <a:lvl1pPr indent="-387350" lvl="0" marL="45720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indent="-349250" lvl="1" marL="914400">
              <a:spcBef>
                <a:spcPts val="220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>
              <a:spcBef>
                <a:spcPts val="22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>
              <a:spcBef>
                <a:spcPts val="22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>
              <a:spcBef>
                <a:spcPts val="22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>
              <a:spcBef>
                <a:spcPts val="22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>
              <a:spcBef>
                <a:spcPts val="22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>
              <a:spcBef>
                <a:spcPts val="22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>
              <a:spcBef>
                <a:spcPts val="2200"/>
              </a:spcBef>
              <a:spcAft>
                <a:spcPts val="220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125200" lIns="125200" spcFirstLastPara="1" rIns="125200" wrap="square" tIns="1252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57705" y="8794266"/>
            <a:ext cx="4959900" cy="1257900"/>
          </a:xfrm>
          <a:prstGeom prst="rect">
            <a:avLst/>
          </a:prstGeom>
        </p:spPr>
        <p:txBody>
          <a:bodyPr anchorCtr="0" anchor="ctr" bIns="125200" lIns="125200" spcFirstLastPara="1" rIns="125200" wrap="square" tIns="125200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125200" lIns="125200" spcFirstLastPara="1" rIns="125200" wrap="square" tIns="1252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57705" y="925091"/>
            <a:ext cx="7044600" cy="11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5200" lIns="125200" spcFirstLastPara="1" rIns="125200" wrap="square" tIns="12520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None/>
              <a:defRPr sz="3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None/>
              <a:defRPr sz="3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None/>
              <a:defRPr sz="3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None/>
              <a:defRPr sz="3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None/>
              <a:defRPr sz="3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None/>
              <a:defRPr sz="3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None/>
              <a:defRPr sz="3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None/>
              <a:defRPr sz="3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None/>
              <a:defRPr sz="3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57705" y="2395696"/>
            <a:ext cx="7044600" cy="71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5200" lIns="125200" spcFirstLastPara="1" rIns="125200" wrap="square" tIns="125200">
            <a:noAutofit/>
          </a:bodyPr>
          <a:lstStyle>
            <a:lvl1pPr indent="-3873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●"/>
              <a:defRPr sz="2500">
                <a:solidFill>
                  <a:schemeClr val="dk2"/>
                </a:solidFill>
              </a:defRPr>
            </a:lvl1pPr>
            <a:lvl2pPr indent="-349250" lvl="1" marL="914400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2pPr>
            <a:lvl3pPr indent="-349250" lvl="2" marL="1371600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3pPr>
            <a:lvl4pPr indent="-349250" lvl="3" marL="1828800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4pPr>
            <a:lvl5pPr indent="-349250" lvl="4" marL="2286000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5pPr>
            <a:lvl6pPr indent="-349250" lvl="5" marL="2743200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6pPr>
            <a:lvl7pPr indent="-349250" lvl="6" marL="3200400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7pPr>
            <a:lvl8pPr indent="-349250" lvl="7" marL="3657600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8pPr>
            <a:lvl9pPr indent="-349250" lvl="8" marL="4114800">
              <a:lnSpc>
                <a:spcPct val="115000"/>
              </a:lnSpc>
              <a:spcBef>
                <a:spcPts val="2200"/>
              </a:spcBef>
              <a:spcAft>
                <a:spcPts val="220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5200" lIns="125200" spcFirstLastPara="1" rIns="125200" wrap="square" tIns="125200">
            <a:noAutofit/>
          </a:bodyPr>
          <a:lstStyle>
            <a:lvl1pPr lvl="0" algn="r">
              <a:buNone/>
              <a:defRPr sz="1400">
                <a:solidFill>
                  <a:schemeClr val="dk2"/>
                </a:solidFill>
              </a:defRPr>
            </a:lvl1pPr>
            <a:lvl2pPr lvl="1" algn="r">
              <a:buNone/>
              <a:defRPr sz="1400">
                <a:solidFill>
                  <a:schemeClr val="dk2"/>
                </a:solidFill>
              </a:defRPr>
            </a:lvl2pPr>
            <a:lvl3pPr lvl="2" algn="r">
              <a:buNone/>
              <a:defRPr sz="1400">
                <a:solidFill>
                  <a:schemeClr val="dk2"/>
                </a:solidFill>
              </a:defRPr>
            </a:lvl3pPr>
            <a:lvl4pPr lvl="3" algn="r">
              <a:buNone/>
              <a:defRPr sz="1400">
                <a:solidFill>
                  <a:schemeClr val="dk2"/>
                </a:solidFill>
              </a:defRPr>
            </a:lvl4pPr>
            <a:lvl5pPr lvl="4" algn="r">
              <a:buNone/>
              <a:defRPr sz="1400">
                <a:solidFill>
                  <a:schemeClr val="dk2"/>
                </a:solidFill>
              </a:defRPr>
            </a:lvl5pPr>
            <a:lvl6pPr lvl="5" algn="r">
              <a:buNone/>
              <a:defRPr sz="1400">
                <a:solidFill>
                  <a:schemeClr val="dk2"/>
                </a:solidFill>
              </a:defRPr>
            </a:lvl6pPr>
            <a:lvl7pPr lvl="6" algn="r">
              <a:buNone/>
              <a:defRPr sz="1400">
                <a:solidFill>
                  <a:schemeClr val="dk2"/>
                </a:solidFill>
              </a:defRPr>
            </a:lvl7pPr>
            <a:lvl8pPr lvl="7" algn="r">
              <a:buNone/>
              <a:defRPr sz="1400">
                <a:solidFill>
                  <a:schemeClr val="dk2"/>
                </a:solidFill>
              </a:defRPr>
            </a:lvl8pPr>
            <a:lvl9pPr lvl="8" algn="r">
              <a:buNone/>
              <a:defRPr sz="14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1251802" y="1457275"/>
            <a:ext cx="5040300" cy="1928100"/>
          </a:xfrm>
          <a:prstGeom prst="triangle">
            <a:avLst>
              <a:gd fmla="val 50000" name="adj"/>
            </a:avLst>
          </a:prstGeom>
          <a:solidFill>
            <a:srgbClr val="F9CB9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/>
          <p:nvPr/>
        </p:nvSpPr>
        <p:spPr>
          <a:xfrm flipH="1">
            <a:off x="796200" y="3385375"/>
            <a:ext cx="2983800" cy="1251300"/>
          </a:xfrm>
          <a:prstGeom prst="snip1Rect">
            <a:avLst>
              <a:gd fmla="val 36562" name="adj"/>
            </a:avLst>
          </a:prstGeom>
          <a:solidFill>
            <a:srgbClr val="C9DAF8"/>
          </a:solidFill>
          <a:ln cap="flat" cmpd="sng" w="38100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dk1"/>
              </a:solidFill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796190" y="7139265"/>
            <a:ext cx="5967600" cy="1251300"/>
          </a:xfrm>
          <a:prstGeom prst="rect">
            <a:avLst/>
          </a:prstGeom>
          <a:solidFill>
            <a:srgbClr val="A4C2F4"/>
          </a:solidFill>
          <a:ln cap="flat" cmpd="sng" w="38100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900">
                <a:solidFill>
                  <a:schemeClr val="dk1"/>
                </a:solidFill>
              </a:rPr>
              <a:t>RDC : F3</a:t>
            </a:r>
            <a:endParaRPr b="1" sz="19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900">
                <a:solidFill>
                  <a:schemeClr val="dk1"/>
                </a:solidFill>
              </a:rPr>
              <a:t> Loyer : 530	€ hors charges </a:t>
            </a:r>
            <a:endParaRPr b="1" sz="1900">
              <a:solidFill>
                <a:schemeClr val="dk1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1604450" y="2134075"/>
            <a:ext cx="4335000" cy="125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400"/>
              <a:t>11 rue du </a:t>
            </a:r>
            <a:br>
              <a:rPr b="1" lang="fr" sz="2400"/>
            </a:br>
            <a:r>
              <a:rPr b="1" lang="fr" sz="2400"/>
              <a:t>Chanoine Henri Cetty</a:t>
            </a:r>
            <a:endParaRPr b="1" sz="2400"/>
          </a:p>
        </p:txBody>
      </p:sp>
      <p:sp>
        <p:nvSpPr>
          <p:cNvPr id="58" name="Google Shape;58;p13"/>
          <p:cNvSpPr txBox="1"/>
          <p:nvPr/>
        </p:nvSpPr>
        <p:spPr>
          <a:xfrm>
            <a:off x="796200" y="4636675"/>
            <a:ext cx="5967600" cy="1251300"/>
          </a:xfrm>
          <a:prstGeom prst="rect">
            <a:avLst/>
          </a:prstGeom>
          <a:solidFill>
            <a:srgbClr val="A4C2F4"/>
          </a:solidFill>
          <a:ln cap="flat" cmpd="sng" w="38100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900">
                <a:solidFill>
                  <a:schemeClr val="dk1"/>
                </a:solidFill>
              </a:rPr>
              <a:t>2</a:t>
            </a:r>
            <a:r>
              <a:rPr b="1" baseline="30000" lang="fr" sz="1900">
                <a:solidFill>
                  <a:schemeClr val="dk1"/>
                </a:solidFill>
              </a:rPr>
              <a:t>ème</a:t>
            </a:r>
            <a:r>
              <a:rPr b="1" lang="fr" sz="1900">
                <a:solidFill>
                  <a:schemeClr val="dk1"/>
                </a:solidFill>
              </a:rPr>
              <a:t> étage : F4     </a:t>
            </a:r>
            <a:endParaRPr b="1" sz="19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900">
                <a:solidFill>
                  <a:schemeClr val="dk1"/>
                </a:solidFill>
              </a:rPr>
              <a:t> Loyer : 680	€ hors charges </a:t>
            </a:r>
            <a:endParaRPr b="1" sz="1900">
              <a:solidFill>
                <a:schemeClr val="dk1"/>
              </a:solidFill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3780000" y="5887975"/>
            <a:ext cx="2983800" cy="1251300"/>
          </a:xfrm>
          <a:prstGeom prst="rect">
            <a:avLst/>
          </a:prstGeom>
          <a:solidFill>
            <a:srgbClr val="C9DAF8"/>
          </a:solidFill>
          <a:ln cap="flat" cmpd="sng" w="38100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900">
                <a:solidFill>
                  <a:schemeClr val="dk1"/>
                </a:solidFill>
              </a:rPr>
              <a:t>1er étage</a:t>
            </a:r>
            <a:r>
              <a:rPr b="1" lang="fr" sz="1900">
                <a:solidFill>
                  <a:schemeClr val="dk1"/>
                </a:solidFill>
              </a:rPr>
              <a:t> : F2</a:t>
            </a:r>
            <a:endParaRPr b="1" sz="19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900">
                <a:solidFill>
                  <a:schemeClr val="dk1"/>
                </a:solidFill>
              </a:rPr>
              <a:t> Loyer : 470	€ hors charges </a:t>
            </a:r>
            <a:endParaRPr b="1" sz="1900">
              <a:solidFill>
                <a:schemeClr val="dk1"/>
              </a:solidFill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796200" y="5887975"/>
            <a:ext cx="2983800" cy="1251300"/>
          </a:xfrm>
          <a:prstGeom prst="rect">
            <a:avLst/>
          </a:prstGeom>
          <a:solidFill>
            <a:srgbClr val="C9DAF8"/>
          </a:solidFill>
          <a:ln cap="flat" cmpd="sng" w="38100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900">
                <a:solidFill>
                  <a:schemeClr val="dk1"/>
                </a:solidFill>
              </a:rPr>
              <a:t>1er</a:t>
            </a:r>
            <a:r>
              <a:rPr b="1" lang="fr" sz="1900">
                <a:solidFill>
                  <a:schemeClr val="dk1"/>
                </a:solidFill>
              </a:rPr>
              <a:t> étage : F2     </a:t>
            </a:r>
            <a:endParaRPr b="1" sz="19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900">
                <a:solidFill>
                  <a:schemeClr val="dk1"/>
                </a:solidFill>
              </a:rPr>
              <a:t> Loyer : 500	€ hors charges </a:t>
            </a:r>
            <a:endParaRPr b="1" sz="1900">
              <a:solidFill>
                <a:schemeClr val="dk1"/>
              </a:solidFill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796200" y="3385375"/>
            <a:ext cx="2983800" cy="125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900">
                <a:solidFill>
                  <a:schemeClr val="dk1"/>
                </a:solidFill>
              </a:rPr>
              <a:t>Comble</a:t>
            </a:r>
            <a:r>
              <a:rPr b="1" lang="fr" sz="1900">
                <a:solidFill>
                  <a:schemeClr val="dk1"/>
                </a:solidFill>
              </a:rPr>
              <a:t> : F2 meublé     </a:t>
            </a:r>
            <a:endParaRPr b="1" sz="19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900">
                <a:solidFill>
                  <a:schemeClr val="dk1"/>
                </a:solidFill>
              </a:rPr>
              <a:t> Loyer : 550	€ hors charges </a:t>
            </a:r>
            <a:endParaRPr b="1" sz="1900">
              <a:solidFill>
                <a:schemeClr val="dk1"/>
              </a:solidFill>
            </a:endParaRPr>
          </a:p>
        </p:txBody>
      </p:sp>
      <p:sp>
        <p:nvSpPr>
          <p:cNvPr id="62" name="Google Shape;62;p13"/>
          <p:cNvSpPr/>
          <p:nvPr/>
        </p:nvSpPr>
        <p:spPr>
          <a:xfrm>
            <a:off x="3780000" y="3385375"/>
            <a:ext cx="2983800" cy="1251300"/>
          </a:xfrm>
          <a:prstGeom prst="snip1Rect">
            <a:avLst>
              <a:gd fmla="val 36562" name="adj"/>
            </a:avLst>
          </a:prstGeom>
          <a:solidFill>
            <a:srgbClr val="C9DAF8"/>
          </a:solidFill>
          <a:ln cap="flat" cmpd="sng" w="38100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dk1"/>
              </a:solidFill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3780000" y="3385375"/>
            <a:ext cx="2983800" cy="125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900">
                <a:solidFill>
                  <a:schemeClr val="dk1"/>
                </a:solidFill>
              </a:rPr>
              <a:t>Comble : F2 meublé     </a:t>
            </a:r>
            <a:endParaRPr b="1" sz="19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900">
                <a:solidFill>
                  <a:schemeClr val="dk1"/>
                </a:solidFill>
              </a:rPr>
              <a:t> Loyer : 550	€ hors charges </a:t>
            </a:r>
            <a:endParaRPr b="1" sz="19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