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34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5f567f3df_1_0:notes"/>
          <p:cNvSpPr/>
          <p:nvPr>
            <p:ph idx="2" type="sldImg"/>
          </p:nvPr>
        </p:nvSpPr>
        <p:spPr>
          <a:xfrm>
            <a:off x="2217034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5f567f3d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125200" lIns="125200" spcFirstLastPara="1" rIns="125200" wrap="square" tIns="125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1pPr>
            <a:lvl2pPr lvl="1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2pPr>
            <a:lvl3pPr lvl="2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3pPr>
            <a:lvl4pPr lvl="3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4pPr>
            <a:lvl5pPr lvl="4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5pPr>
            <a:lvl6pPr lvl="5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6pPr>
            <a:lvl7pPr lvl="6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7pPr>
            <a:lvl8pPr lvl="7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8pPr>
            <a:lvl9pPr lvl="8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800"/>
          </a:xfrm>
          <a:prstGeom prst="rect">
            <a:avLst/>
          </a:prstGeom>
        </p:spPr>
        <p:txBody>
          <a:bodyPr anchorCtr="0" anchor="b" bIns="125200" lIns="125200" spcFirstLastPara="1" rIns="125200" wrap="square" tIns="125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indent="-387350" lvl="0" marL="45720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49250" lvl="1" marL="914400" algn="ctr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ctr">
              <a:spcBef>
                <a:spcPts val="22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ctr">
              <a:spcBef>
                <a:spcPts val="22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ctr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ctr">
              <a:spcBef>
                <a:spcPts val="22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ctr">
              <a:spcBef>
                <a:spcPts val="22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ctr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ctr">
              <a:spcBef>
                <a:spcPts val="2200"/>
              </a:spcBef>
              <a:spcAft>
                <a:spcPts val="22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6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49250" lvl="1" marL="914400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22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22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22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22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2200"/>
              </a:spcBef>
              <a:spcAft>
                <a:spcPts val="22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6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2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2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2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2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200"/>
              </a:spcBef>
              <a:spcAft>
                <a:spcPts val="22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6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2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2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2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2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200"/>
              </a:spcBef>
              <a:spcAft>
                <a:spcPts val="22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125200" lIns="125200" spcFirstLastPara="1" rIns="125200" wrap="square" tIns="125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3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2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2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2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2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200"/>
              </a:spcBef>
              <a:spcAft>
                <a:spcPts val="22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5200" lIns="125200" spcFirstLastPara="1" rIns="125200" wrap="square" tIns="125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125200" lIns="125200" spcFirstLastPara="1" rIns="125200" wrap="square" tIns="125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2pPr>
            <a:lvl3pPr lvl="2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3pPr>
            <a:lvl4pPr lvl="3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4pPr>
            <a:lvl5pPr lvl="4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5pPr>
            <a:lvl6pPr lvl="5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6pPr>
            <a:lvl7pPr lvl="6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7pPr>
            <a:lvl8pPr lvl="7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8pPr>
            <a:lvl9pPr lvl="8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500" cy="76812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49250" lvl="1" marL="914400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22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22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22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22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2200"/>
              </a:spcBef>
              <a:spcAft>
                <a:spcPts val="22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900" cy="12579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5200" lIns="125200" spcFirstLastPara="1" rIns="125200" wrap="square" tIns="125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5200" lIns="125200" spcFirstLastPara="1" rIns="125200" wrap="square" tIns="125200">
            <a:noAutofit/>
          </a:bodyPr>
          <a:lstStyle>
            <a:lvl1pPr indent="-3873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1pPr>
            <a:lvl2pPr indent="-349250" lvl="1" marL="9144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indent="-349250" lvl="2" marL="13716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indent="-349250" lvl="3" marL="18288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indent="-349250" lvl="4" marL="22860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indent="-349250" lvl="5" marL="27432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indent="-349250" lvl="6" marL="32004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indent="-349250" lvl="7" marL="36576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indent="-349250" lvl="8" marL="4114800">
              <a:lnSpc>
                <a:spcPct val="115000"/>
              </a:lnSpc>
              <a:spcBef>
                <a:spcPts val="2200"/>
              </a:spcBef>
              <a:spcAft>
                <a:spcPts val="220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796200" y="3766375"/>
            <a:ext cx="5967600" cy="1348200"/>
          </a:xfrm>
          <a:prstGeom prst="snip2SameRect">
            <a:avLst>
              <a:gd fmla="val 50000" name="adj1"/>
              <a:gd fmla="val 0" name="adj2"/>
            </a:avLst>
          </a:prstGeom>
          <a:solidFill>
            <a:srgbClr val="A4C2F4"/>
          </a:solidFill>
          <a:ln cap="flat" cmpd="sng" w="38100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22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796190" y="7552365"/>
            <a:ext cx="5967600" cy="1251300"/>
          </a:xfrm>
          <a:prstGeom prst="rect">
            <a:avLst/>
          </a:prstGeom>
          <a:solidFill>
            <a:srgbClr val="C9DAF8"/>
          </a:solidFill>
          <a:ln cap="flat" cmpd="sng" w="38100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 sz="2200">
                <a:solidFill>
                  <a:schemeClr val="dk1"/>
                </a:solidFill>
              </a:rPr>
              <a:t>RDC </a:t>
            </a:r>
            <a:r>
              <a:rPr b="1" lang="fr" sz="2200">
                <a:solidFill>
                  <a:schemeClr val="dk1"/>
                </a:solidFill>
              </a:rPr>
              <a:t>: F2 bis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 sz="2200">
                <a:solidFill>
                  <a:schemeClr val="dk1"/>
                </a:solidFill>
              </a:rPr>
              <a:t> Loyer : 650€ hors charges</a:t>
            </a:r>
            <a:r>
              <a:rPr b="1" lang="fr" sz="2200">
                <a:solidFill>
                  <a:schemeClr val="dk1"/>
                </a:solidFill>
              </a:rPr>
              <a:t> </a:t>
            </a:r>
            <a:endParaRPr b="1" sz="2200">
              <a:solidFill>
                <a:schemeClr val="dk1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1490250" y="2418175"/>
            <a:ext cx="4565400" cy="1348200"/>
          </a:xfrm>
          <a:prstGeom prst="triangle">
            <a:avLst>
              <a:gd fmla="val 50000" name="adj"/>
            </a:avLst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1278298" y="2775275"/>
            <a:ext cx="5003400" cy="12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400"/>
              <a:t>6 rue du Chêne</a:t>
            </a:r>
            <a:endParaRPr b="1" sz="2400"/>
          </a:p>
        </p:txBody>
      </p:sp>
      <p:sp>
        <p:nvSpPr>
          <p:cNvPr id="58" name="Google Shape;58;p13"/>
          <p:cNvSpPr txBox="1"/>
          <p:nvPr/>
        </p:nvSpPr>
        <p:spPr>
          <a:xfrm>
            <a:off x="796200" y="6301085"/>
            <a:ext cx="5967600" cy="1251300"/>
          </a:xfrm>
          <a:prstGeom prst="rect">
            <a:avLst/>
          </a:prstGeom>
          <a:solidFill>
            <a:srgbClr val="A4C2F4"/>
          </a:solidFill>
          <a:ln cap="flat" cmpd="sng" w="38100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 sz="2200">
                <a:solidFill>
                  <a:schemeClr val="dk1"/>
                </a:solidFill>
              </a:rPr>
              <a:t>1</a:t>
            </a:r>
            <a:r>
              <a:rPr b="1" baseline="30000" lang="fr" sz="2200">
                <a:solidFill>
                  <a:schemeClr val="dk1"/>
                </a:solidFill>
              </a:rPr>
              <a:t>er</a:t>
            </a:r>
            <a:r>
              <a:rPr b="1" lang="fr" sz="2200">
                <a:solidFill>
                  <a:schemeClr val="dk1"/>
                </a:solidFill>
              </a:rPr>
              <a:t> étage</a:t>
            </a:r>
            <a:r>
              <a:rPr b="1" lang="fr" sz="2200">
                <a:solidFill>
                  <a:schemeClr val="dk1"/>
                </a:solidFill>
              </a:rPr>
              <a:t> : F3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 sz="2200">
                <a:solidFill>
                  <a:schemeClr val="dk1"/>
                </a:solidFill>
              </a:rPr>
              <a:t> Loyer : 750€ hors charges </a:t>
            </a:r>
            <a:endParaRPr b="1" sz="2200">
              <a:solidFill>
                <a:schemeClr val="dk1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796200" y="5049775"/>
            <a:ext cx="5967600" cy="1251300"/>
          </a:xfrm>
          <a:prstGeom prst="rect">
            <a:avLst/>
          </a:prstGeom>
          <a:solidFill>
            <a:srgbClr val="C9DAF8"/>
          </a:solidFill>
          <a:ln cap="flat" cmpd="sng" w="38100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 sz="2200">
                <a:solidFill>
                  <a:schemeClr val="dk1"/>
                </a:solidFill>
              </a:rPr>
              <a:t>2</a:t>
            </a:r>
            <a:r>
              <a:rPr b="1" baseline="30000" lang="fr" sz="2200">
                <a:solidFill>
                  <a:schemeClr val="dk1"/>
                </a:solidFill>
              </a:rPr>
              <a:t>ème</a:t>
            </a:r>
            <a:r>
              <a:rPr b="1" lang="fr" sz="2200">
                <a:solidFill>
                  <a:schemeClr val="dk1"/>
                </a:solidFill>
              </a:rPr>
              <a:t> étage : F3     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 sz="2200">
                <a:solidFill>
                  <a:schemeClr val="dk1"/>
                </a:solidFill>
              </a:rPr>
              <a:t> Loyer : 750€ hors charges </a:t>
            </a:r>
            <a:endParaRPr b="1" sz="2200">
              <a:solidFill>
                <a:schemeClr val="dk1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796200" y="3798475"/>
            <a:ext cx="5967600" cy="12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fr" sz="2200">
                <a:solidFill>
                  <a:srgbClr val="000000"/>
                </a:solidFill>
              </a:rPr>
              <a:t>3</a:t>
            </a:r>
            <a:r>
              <a:rPr b="1" baseline="30000" lang="fr" sz="2200">
                <a:solidFill>
                  <a:srgbClr val="000000"/>
                </a:solidFill>
              </a:rPr>
              <a:t>ème</a:t>
            </a:r>
            <a:r>
              <a:rPr b="1" lang="fr" sz="2200">
                <a:solidFill>
                  <a:srgbClr val="000000"/>
                </a:solidFill>
              </a:rPr>
              <a:t> étage : F</a:t>
            </a:r>
            <a:r>
              <a:rPr b="1" lang="fr" sz="2200"/>
              <a:t>2</a:t>
            </a:r>
            <a:r>
              <a:rPr b="1" lang="fr" sz="2200">
                <a:solidFill>
                  <a:srgbClr val="000000"/>
                </a:solidFill>
              </a:rPr>
              <a:t>     </a:t>
            </a:r>
            <a:endParaRPr b="1" sz="22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fr" sz="2200">
                <a:solidFill>
                  <a:srgbClr val="000000"/>
                </a:solidFill>
              </a:rPr>
              <a:t> Loyer : </a:t>
            </a:r>
            <a:r>
              <a:rPr b="1" lang="fr" sz="2200"/>
              <a:t>6</a:t>
            </a:r>
            <a:r>
              <a:rPr b="1" lang="fr" sz="2200"/>
              <a:t>5</a:t>
            </a:r>
            <a:r>
              <a:rPr b="1" lang="fr" sz="2200">
                <a:solidFill>
                  <a:srgbClr val="000000"/>
                </a:solidFill>
              </a:rPr>
              <a:t>0€ hors charges </a:t>
            </a:r>
            <a:endParaRPr b="1"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